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1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38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43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87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41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85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32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57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20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40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5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68DC-387F-4086-8A8E-4578A9617EBA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5C445-B8D3-4949-87E4-EAFC95CA8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00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jpg"/><Relationship Id="rId5" Type="http://schemas.openxmlformats.org/officeDocument/2006/relationships/image" Target="../media/image5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965199" y="4343401"/>
            <a:ext cx="3187700" cy="2146300"/>
          </a:xfrm>
          <a:prstGeom prst="clou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83633" y="1042252"/>
            <a:ext cx="1975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163856"/>
                </a:solidFill>
              </a:rPr>
              <a:t>PRIMARIES:</a:t>
            </a:r>
            <a:r>
              <a:rPr lang="fr-FR" sz="2400" b="1" dirty="0" smtClean="0">
                <a:solidFill>
                  <a:srgbClr val="163856"/>
                </a:solidFill>
              </a:rPr>
              <a:t> </a:t>
            </a:r>
            <a:r>
              <a:rPr lang="fr-FR" sz="1600" b="1" dirty="0" smtClean="0">
                <a:solidFill>
                  <a:srgbClr val="163856"/>
                </a:solidFill>
              </a:rPr>
              <a:t>people </a:t>
            </a:r>
            <a:r>
              <a:rPr lang="fr-FR" sz="1600" b="1" dirty="0" err="1" smtClean="0">
                <a:solidFill>
                  <a:srgbClr val="163856"/>
                </a:solidFill>
              </a:rPr>
              <a:t>elect</a:t>
            </a:r>
            <a:r>
              <a:rPr lang="fr-FR" sz="1600" b="1" dirty="0" smtClean="0">
                <a:solidFill>
                  <a:srgbClr val="163856"/>
                </a:solidFill>
              </a:rPr>
              <a:t> the candidates for </a:t>
            </a:r>
            <a:r>
              <a:rPr lang="fr-FR" sz="1600" b="1" dirty="0" err="1" smtClean="0">
                <a:solidFill>
                  <a:srgbClr val="163856"/>
                </a:solidFill>
              </a:rPr>
              <a:t>each</a:t>
            </a:r>
            <a:r>
              <a:rPr lang="fr-FR" sz="1600" b="1" dirty="0" smtClean="0">
                <a:solidFill>
                  <a:srgbClr val="163856"/>
                </a:solidFill>
              </a:rPr>
              <a:t> party</a:t>
            </a:r>
            <a:endParaRPr lang="fr-FR" sz="1600" b="1" dirty="0">
              <a:solidFill>
                <a:srgbClr val="163856"/>
              </a:solidFill>
            </a:endParaRPr>
          </a:p>
        </p:txBody>
      </p:sp>
      <p:sp>
        <p:nvSpPr>
          <p:cNvPr id="6" name="Nuage 5"/>
          <p:cNvSpPr/>
          <p:nvPr/>
        </p:nvSpPr>
        <p:spPr>
          <a:xfrm>
            <a:off x="8444593" y="616648"/>
            <a:ext cx="3187700" cy="2146300"/>
          </a:xfrm>
          <a:prstGeom prst="clou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Nuage 6"/>
          <p:cNvSpPr/>
          <p:nvPr/>
        </p:nvSpPr>
        <p:spPr>
          <a:xfrm>
            <a:off x="965199" y="569267"/>
            <a:ext cx="3187700" cy="2146300"/>
          </a:xfrm>
          <a:prstGeom prst="clou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Nuage 7"/>
          <p:cNvSpPr/>
          <p:nvPr/>
        </p:nvSpPr>
        <p:spPr>
          <a:xfrm>
            <a:off x="8498115" y="4490357"/>
            <a:ext cx="3187700" cy="2146300"/>
          </a:xfrm>
          <a:prstGeom prst="cloud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954860" y="1024751"/>
            <a:ext cx="2167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 b="1" u="sng">
                <a:solidFill>
                  <a:srgbClr val="163856"/>
                </a:solidFill>
              </a:defRPr>
            </a:lvl1pPr>
          </a:lstStyle>
          <a:p>
            <a:r>
              <a:rPr lang="fr-FR" dirty="0"/>
              <a:t>CONVENTIONS:</a:t>
            </a:r>
          </a:p>
          <a:p>
            <a:r>
              <a:rPr lang="fr-FR" sz="1600" dirty="0"/>
              <a:t>meetings </a:t>
            </a:r>
            <a:r>
              <a:rPr lang="fr-FR" sz="1600" dirty="0" err="1"/>
              <a:t>where</a:t>
            </a:r>
            <a:r>
              <a:rPr lang="fr-FR" sz="1600" dirty="0"/>
              <a:t> candidates </a:t>
            </a:r>
            <a:r>
              <a:rPr lang="fr-FR" sz="1600" dirty="0" err="1"/>
              <a:t>announce</a:t>
            </a:r>
            <a:r>
              <a:rPr lang="fr-FR" sz="1600" dirty="0"/>
              <a:t> </a:t>
            </a:r>
            <a:r>
              <a:rPr lang="fr-FR" sz="1600" dirty="0" err="1"/>
              <a:t>their</a:t>
            </a:r>
            <a:r>
              <a:rPr lang="fr-FR" sz="1600" dirty="0"/>
              <a:t> </a:t>
            </a:r>
            <a:r>
              <a:rPr lang="fr-FR" sz="1600" dirty="0" err="1"/>
              <a:t>candidacy</a:t>
            </a:r>
            <a:r>
              <a:rPr lang="fr-FR" sz="1600" dirty="0"/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280478" y="5062608"/>
            <a:ext cx="1975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 b="1" u="sng">
                <a:solidFill>
                  <a:srgbClr val="163856"/>
                </a:solidFill>
              </a:defRPr>
            </a:lvl1pPr>
          </a:lstStyle>
          <a:p>
            <a:r>
              <a:rPr lang="fr-FR" dirty="0"/>
              <a:t>ELECTIONS: </a:t>
            </a:r>
            <a:r>
              <a:rPr lang="fr-FR" sz="1600" dirty="0" err="1"/>
              <a:t>citizens</a:t>
            </a:r>
            <a:r>
              <a:rPr lang="fr-FR" sz="1600" dirty="0"/>
              <a:t> vote</a:t>
            </a:r>
            <a:endParaRPr lang="fr-FR" dirty="0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5506306" y="1499384"/>
            <a:ext cx="2514600" cy="2563586"/>
          </a:xfrm>
          <a:prstGeom prst="actionButtonHelp">
            <a:avLst/>
          </a:prstGeom>
          <a:solidFill>
            <a:schemeClr val="accent1">
              <a:lumMod val="50000"/>
            </a:schemeClr>
          </a:solidFill>
          <a:ln cap="rnd" cmpd="sng">
            <a:solidFill>
              <a:schemeClr val="accent1">
                <a:lumMod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c 12"/>
          <p:cNvSpPr/>
          <p:nvPr/>
        </p:nvSpPr>
        <p:spPr>
          <a:xfrm>
            <a:off x="3969658" y="298937"/>
            <a:ext cx="4964793" cy="1057451"/>
          </a:xfrm>
          <a:prstGeom prst="arc">
            <a:avLst>
              <a:gd name="adj1" fmla="val 10913017"/>
              <a:gd name="adj2" fmla="val 21508306"/>
            </a:avLst>
          </a:prstGeom>
          <a:ln w="1016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9218015">
            <a:off x="1064402" y="3719952"/>
            <a:ext cx="4512324" cy="1121072"/>
          </a:xfrm>
          <a:prstGeom prst="arc">
            <a:avLst>
              <a:gd name="adj1" fmla="val 14280646"/>
              <a:gd name="adj2" fmla="val 21282149"/>
            </a:avLst>
          </a:prstGeom>
          <a:ln w="1016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/>
          <p:cNvSpPr/>
          <p:nvPr/>
        </p:nvSpPr>
        <p:spPr>
          <a:xfrm rot="10800000">
            <a:off x="3930271" y="5170188"/>
            <a:ext cx="4964793" cy="1057451"/>
          </a:xfrm>
          <a:prstGeom prst="arc">
            <a:avLst>
              <a:gd name="adj1" fmla="val 11307183"/>
              <a:gd name="adj2" fmla="val 21428692"/>
            </a:avLst>
          </a:prstGeom>
          <a:ln w="1016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c 15"/>
          <p:cNvSpPr/>
          <p:nvPr/>
        </p:nvSpPr>
        <p:spPr>
          <a:xfrm rot="5400000">
            <a:off x="8255973" y="2389495"/>
            <a:ext cx="3564940" cy="1121072"/>
          </a:xfrm>
          <a:prstGeom prst="arc">
            <a:avLst>
              <a:gd name="adj1" fmla="val 14280646"/>
              <a:gd name="adj2" fmla="val 20777312"/>
            </a:avLst>
          </a:prstGeom>
          <a:ln w="1016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268054" y="5062608"/>
            <a:ext cx="2447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163856"/>
                </a:solidFill>
              </a:rPr>
              <a:t>INAUGURATION:  </a:t>
            </a:r>
          </a:p>
          <a:p>
            <a:pPr algn="ctr"/>
            <a:r>
              <a:rPr lang="fr-FR" sz="1600" b="1" u="sng" dirty="0" err="1">
                <a:solidFill>
                  <a:srgbClr val="163856"/>
                </a:solidFill>
              </a:rPr>
              <a:t>victory</a:t>
            </a:r>
            <a:r>
              <a:rPr lang="fr-FR" sz="1600" b="1" u="sng" dirty="0">
                <a:solidFill>
                  <a:srgbClr val="163856"/>
                </a:solidFill>
              </a:rPr>
              <a:t> speech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117322" y="3984797"/>
            <a:ext cx="329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u="sng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PRESIDENT</a:t>
            </a:r>
            <a:endParaRPr lang="fr-FR" sz="5400" b="0" u="sng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3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7" y="439851"/>
            <a:ext cx="5157787" cy="823912"/>
          </a:xfrm>
        </p:spPr>
        <p:txBody>
          <a:bodyPr/>
          <a:lstStyle/>
          <a:p>
            <a:r>
              <a:rPr lang="fr-FR" u="sng" dirty="0" smtClean="0"/>
              <a:t>                 </a:t>
            </a:r>
            <a:r>
              <a:rPr lang="fr-FR" dirty="0" smtClean="0"/>
              <a:t>       </a:t>
            </a:r>
            <a:r>
              <a:rPr lang="fr-FR" sz="4400" u="sng" dirty="0" smtClean="0">
                <a:solidFill>
                  <a:srgbClr val="002060"/>
                </a:solidFill>
              </a:rPr>
              <a:t>DEMOCRATS</a:t>
            </a:r>
            <a:endParaRPr lang="fr-FR" sz="4400" u="sng" dirty="0">
              <a:solidFill>
                <a:srgbClr val="002060"/>
              </a:solidFill>
            </a:endParaRPr>
          </a:p>
        </p:txBody>
      </p:sp>
      <p:sp>
        <p:nvSpPr>
          <p:cNvPr id="18" name="Espace réservé du contenu 1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600" dirty="0" err="1" smtClean="0">
                <a:effectLst/>
              </a:rPr>
              <a:t>bearing</a:t>
            </a:r>
            <a:r>
              <a:rPr lang="fr-FR" sz="3600" dirty="0" smtClean="0">
                <a:effectLst/>
              </a:rPr>
              <a:t> </a:t>
            </a:r>
            <a:r>
              <a:rPr lang="fr-FR" sz="3600" dirty="0" err="1" smtClean="0">
                <a:effectLst/>
              </a:rPr>
              <a:t>arms</a:t>
            </a:r>
            <a:r>
              <a:rPr lang="fr-FR" sz="3600" dirty="0" smtClean="0">
                <a:effectLst/>
              </a:rPr>
              <a:t> must </a:t>
            </a:r>
            <a:r>
              <a:rPr lang="fr-FR" sz="3600" dirty="0" err="1" smtClean="0">
                <a:effectLst/>
              </a:rPr>
              <a:t>be</a:t>
            </a:r>
            <a:r>
              <a:rPr lang="fr-FR" sz="3600" dirty="0" smtClean="0">
                <a:effectLst/>
              </a:rPr>
              <a:t> </a:t>
            </a:r>
            <a:r>
              <a:rPr lang="fr-FR" sz="3600" dirty="0" err="1" smtClean="0">
                <a:effectLst/>
              </a:rPr>
              <a:t>limited</a:t>
            </a:r>
            <a:r>
              <a:rPr lang="fr-FR" sz="3600" dirty="0" smtClean="0">
                <a:effectLst/>
              </a:rPr>
              <a:t> and </a:t>
            </a:r>
            <a:r>
              <a:rPr lang="fr-FR" sz="3600" dirty="0" err="1" smtClean="0">
                <a:effectLst/>
              </a:rPr>
              <a:t>controled</a:t>
            </a:r>
            <a:r>
              <a:rPr lang="fr-FR" sz="3600" dirty="0" smtClean="0">
                <a:effectLst/>
              </a:rPr>
              <a:t> </a:t>
            </a:r>
          </a:p>
          <a:p>
            <a:r>
              <a:rPr lang="fr-FR" sz="3600" dirty="0" smtClean="0"/>
              <a:t>For Obama care</a:t>
            </a:r>
          </a:p>
          <a:p>
            <a:r>
              <a:rPr lang="fr-FR" sz="3600" dirty="0" smtClean="0"/>
              <a:t>more </a:t>
            </a:r>
            <a:r>
              <a:rPr lang="fr-FR" sz="3600" dirty="0" smtClean="0">
                <a:effectLst/>
              </a:rPr>
              <a:t>taxes for </a:t>
            </a:r>
            <a:r>
              <a:rPr lang="fr-FR" sz="3600" dirty="0" err="1" smtClean="0">
                <a:effectLst/>
              </a:rPr>
              <a:t>rich</a:t>
            </a:r>
            <a:r>
              <a:rPr lang="fr-FR" sz="3600" dirty="0" smtClean="0">
                <a:effectLst/>
              </a:rPr>
              <a:t> people but </a:t>
            </a:r>
            <a:r>
              <a:rPr lang="fr-FR" sz="3600" dirty="0" err="1" smtClean="0">
                <a:effectLst/>
              </a:rPr>
              <a:t>less</a:t>
            </a:r>
            <a:r>
              <a:rPr lang="fr-FR" sz="3600" dirty="0" smtClean="0">
                <a:effectLst/>
              </a:rPr>
              <a:t> taxes for </a:t>
            </a:r>
            <a:r>
              <a:rPr lang="fr-FR" sz="3600" dirty="0" err="1" smtClean="0">
                <a:effectLst/>
              </a:rPr>
              <a:t>poor</a:t>
            </a:r>
            <a:r>
              <a:rPr lang="fr-FR" sz="3600" dirty="0" smtClean="0">
                <a:effectLst/>
              </a:rPr>
              <a:t> people.</a:t>
            </a:r>
          </a:p>
          <a:p>
            <a:endParaRPr lang="fr-FR" sz="3600" dirty="0" smtClean="0">
              <a:effectLst/>
            </a:endParaRPr>
          </a:p>
          <a:p>
            <a:r>
              <a:rPr lang="fr-FR" sz="3600" dirty="0" err="1" smtClean="0">
                <a:effectLst/>
              </a:rPr>
              <a:t>Legalize</a:t>
            </a:r>
            <a:r>
              <a:rPr lang="fr-FR" sz="3600" dirty="0" smtClean="0">
                <a:effectLst/>
              </a:rPr>
              <a:t> </a:t>
            </a:r>
            <a:r>
              <a:rPr lang="fr-FR" sz="3600" dirty="0"/>
              <a:t>i</a:t>
            </a:r>
            <a:r>
              <a:rPr lang="fr-FR" sz="3600" dirty="0" smtClean="0">
                <a:effectLst/>
              </a:rPr>
              <a:t>mmigrant </a:t>
            </a:r>
            <a:r>
              <a:rPr lang="fr-FR" sz="3600" dirty="0" err="1" smtClean="0">
                <a:effectLst/>
              </a:rPr>
              <a:t>workers</a:t>
            </a:r>
            <a:endParaRPr lang="fr-FR" sz="3600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10640" y="494916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</a:rPr>
              <a:t>       </a:t>
            </a:r>
            <a:r>
              <a:rPr lang="fr-FR" sz="4400" u="sng" dirty="0" smtClean="0">
                <a:solidFill>
                  <a:srgbClr val="FF0000"/>
                </a:solidFill>
              </a:rPr>
              <a:t>REPUBLICANS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21" name="Espace réservé du contenu 2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FR" sz="3600" dirty="0" err="1" smtClean="0"/>
              <a:t>Less</a:t>
            </a:r>
            <a:r>
              <a:rPr lang="fr-FR" sz="3600" dirty="0" smtClean="0"/>
              <a:t> taxes </a:t>
            </a:r>
          </a:p>
          <a:p>
            <a:r>
              <a:rPr lang="fr-FR" sz="3600" dirty="0" err="1" smtClean="0">
                <a:effectLst/>
              </a:rPr>
              <a:t>less</a:t>
            </a:r>
            <a:r>
              <a:rPr lang="fr-FR" sz="3600" dirty="0" smtClean="0">
                <a:effectLst/>
              </a:rPr>
              <a:t> </a:t>
            </a:r>
            <a:r>
              <a:rPr lang="fr-FR" sz="3600" dirty="0" err="1" smtClean="0">
                <a:effectLst/>
              </a:rPr>
              <a:t>welfare</a:t>
            </a:r>
            <a:endParaRPr lang="fr-FR" sz="3600" dirty="0" smtClean="0">
              <a:effectLst/>
            </a:endParaRPr>
          </a:p>
          <a:p>
            <a:r>
              <a:rPr lang="fr-FR" sz="3600" dirty="0" smtClean="0"/>
              <a:t>Against Obama care</a:t>
            </a:r>
          </a:p>
          <a:p>
            <a:r>
              <a:rPr lang="fr-FR" sz="3600" dirty="0" err="1" smtClean="0"/>
              <a:t>Bearing</a:t>
            </a:r>
            <a:r>
              <a:rPr lang="fr-FR" sz="3600" dirty="0" smtClean="0"/>
              <a:t> </a:t>
            </a:r>
            <a:r>
              <a:rPr lang="fr-FR" sz="3600" dirty="0" err="1" smtClean="0"/>
              <a:t>arms</a:t>
            </a:r>
            <a:r>
              <a:rPr lang="fr-FR" sz="3600" dirty="0" smtClean="0"/>
              <a:t> for </a:t>
            </a:r>
            <a:r>
              <a:rPr lang="fr-FR" sz="3600" dirty="0" err="1" smtClean="0"/>
              <a:t>each</a:t>
            </a:r>
            <a:r>
              <a:rPr lang="fr-FR" sz="3600" dirty="0" smtClean="0"/>
              <a:t> </a:t>
            </a:r>
            <a:r>
              <a:rPr lang="fr-FR" sz="3600" dirty="0" err="1" smtClean="0"/>
              <a:t>american</a:t>
            </a:r>
            <a:r>
              <a:rPr lang="fr-FR" sz="3600" dirty="0" smtClean="0"/>
              <a:t> </a:t>
            </a:r>
            <a:r>
              <a:rPr lang="fr-FR" sz="3600" dirty="0" err="1" smtClean="0"/>
              <a:t>citizen</a:t>
            </a:r>
            <a:endParaRPr lang="fr-FR" sz="3600" dirty="0" smtClean="0"/>
          </a:p>
          <a:p>
            <a:r>
              <a:rPr lang="fr-FR" sz="3600" dirty="0" smtClean="0">
                <a:effectLst/>
              </a:rPr>
              <a:t>expulsion of immigrants</a:t>
            </a:r>
            <a:endParaRPr lang="fr-FR" sz="36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780" y="2849223"/>
            <a:ext cx="966107" cy="966107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572" y="4354967"/>
            <a:ext cx="966107" cy="966107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577" y="2373379"/>
            <a:ext cx="1258095" cy="9463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5789"/>
            <a:ext cx="1905000" cy="16002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69" y="23132"/>
            <a:ext cx="1704975" cy="165735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632" y="4529387"/>
            <a:ext cx="1258095" cy="94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67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4093" y="0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fr-FR" sz="3200" u="sng" dirty="0" smtClean="0">
                <a:solidFill>
                  <a:schemeClr val="accent1">
                    <a:lumMod val="50000"/>
                  </a:schemeClr>
                </a:solidFill>
              </a:rPr>
              <a:t>Hillary Clinton</a:t>
            </a:r>
            <a:endParaRPr lang="fr-FR" sz="3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571" y="1376245"/>
            <a:ext cx="4540817" cy="2897340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0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    </a:t>
            </a:r>
            <a:r>
              <a:rPr lang="fr-FR" sz="3200" u="sng" dirty="0" smtClean="0">
                <a:solidFill>
                  <a:srgbClr val="FF0000"/>
                </a:solidFill>
              </a:rPr>
              <a:t>Donald </a:t>
            </a:r>
            <a:r>
              <a:rPr lang="fr-FR" sz="3200" u="sng" dirty="0" err="1" smtClean="0">
                <a:solidFill>
                  <a:srgbClr val="FF0000"/>
                </a:solidFill>
              </a:rPr>
              <a:t>Trump</a:t>
            </a:r>
            <a:endParaRPr lang="fr-FR" sz="3200" u="sng" dirty="0">
              <a:solidFill>
                <a:srgbClr val="FF0000"/>
              </a:solidFill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1376245"/>
            <a:ext cx="4582092" cy="2922218"/>
          </a:xfrm>
        </p:spPr>
      </p:pic>
      <p:sp>
        <p:nvSpPr>
          <p:cNvPr id="11" name="ZoneTexte 10"/>
          <p:cNvSpPr txBox="1"/>
          <p:nvPr/>
        </p:nvSpPr>
        <p:spPr>
          <a:xfrm>
            <a:off x="1045029" y="4853214"/>
            <a:ext cx="43768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She</a:t>
            </a:r>
            <a:r>
              <a:rPr lang="fr-FR" sz="2000" dirty="0" smtClean="0"/>
              <a:t> </a:t>
            </a:r>
            <a:r>
              <a:rPr lang="fr-FR" sz="2000" dirty="0" err="1" smtClean="0"/>
              <a:t>was</a:t>
            </a:r>
            <a:r>
              <a:rPr lang="fr-FR" sz="2000" dirty="0" smtClean="0"/>
              <a:t> </a:t>
            </a:r>
            <a:r>
              <a:rPr lang="fr-FR" sz="2000" dirty="0" err="1" smtClean="0"/>
              <a:t>born</a:t>
            </a:r>
            <a:r>
              <a:rPr lang="fr-FR" sz="2000" dirty="0" smtClean="0"/>
              <a:t> on </a:t>
            </a:r>
            <a:r>
              <a:rPr lang="fr-FR" sz="2000" dirty="0" err="1" smtClean="0"/>
              <a:t>October</a:t>
            </a:r>
            <a:r>
              <a:rPr lang="fr-FR" sz="2000" dirty="0" smtClean="0"/>
              <a:t> 26,1947, in Chicago. </a:t>
            </a:r>
            <a:r>
              <a:rPr lang="fr-FR" sz="2000" dirty="0" err="1" smtClean="0"/>
              <a:t>She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the first </a:t>
            </a:r>
            <a:r>
              <a:rPr lang="fr-FR" sz="2000" dirty="0" err="1" smtClean="0"/>
              <a:t>woman</a:t>
            </a:r>
            <a:r>
              <a:rPr lang="fr-FR" sz="2000" dirty="0" smtClean="0"/>
              <a:t> to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nominated</a:t>
            </a:r>
            <a:r>
              <a:rPr lang="fr-FR" sz="2000" dirty="0" smtClean="0"/>
              <a:t> by a major party for </a:t>
            </a:r>
            <a:r>
              <a:rPr lang="fr-FR" sz="2000" dirty="0" err="1" smtClean="0"/>
              <a:t>president</a:t>
            </a:r>
            <a:r>
              <a:rPr lang="fr-FR" sz="2000" dirty="0" smtClean="0"/>
              <a:t> of US. </a:t>
            </a:r>
            <a:r>
              <a:rPr lang="fr-FR" sz="2000" dirty="0" err="1" smtClean="0"/>
              <a:t>Her</a:t>
            </a:r>
            <a:r>
              <a:rPr lang="fr-FR" sz="2000" dirty="0" smtClean="0"/>
              <a:t> </a:t>
            </a:r>
            <a:r>
              <a:rPr lang="fr-FR" sz="2000" dirty="0" err="1" smtClean="0"/>
              <a:t>husband</a:t>
            </a:r>
            <a:r>
              <a:rPr lang="fr-FR" sz="2000" dirty="0" smtClean="0"/>
              <a:t> </a:t>
            </a:r>
            <a:r>
              <a:rPr lang="fr-FR" sz="2000" dirty="0" err="1" smtClean="0"/>
              <a:t>was</a:t>
            </a:r>
            <a:r>
              <a:rPr lang="fr-FR" sz="2000" dirty="0" smtClean="0"/>
              <a:t> </a:t>
            </a:r>
            <a:r>
              <a:rPr lang="fr-FR" sz="2000" dirty="0" err="1" smtClean="0"/>
              <a:t>president</a:t>
            </a:r>
            <a:r>
              <a:rPr lang="fr-FR" sz="2000" dirty="0" smtClean="0"/>
              <a:t> of US </a:t>
            </a:r>
            <a:r>
              <a:rPr lang="fr-FR" sz="2000" dirty="0" err="1" smtClean="0"/>
              <a:t>from</a:t>
            </a:r>
            <a:r>
              <a:rPr lang="fr-FR" sz="2000" dirty="0" smtClean="0"/>
              <a:t> 1993 to 2001.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914243" y="4853214"/>
            <a:ext cx="4637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He </a:t>
            </a:r>
            <a:r>
              <a:rPr lang="fr-FR" sz="2000" dirty="0" err="1" smtClean="0"/>
              <a:t>was</a:t>
            </a:r>
            <a:r>
              <a:rPr lang="fr-FR" sz="2000" dirty="0" smtClean="0"/>
              <a:t> </a:t>
            </a:r>
            <a:r>
              <a:rPr lang="fr-FR" sz="2000" dirty="0" err="1" smtClean="0"/>
              <a:t>born</a:t>
            </a:r>
            <a:r>
              <a:rPr lang="fr-FR" sz="2000" dirty="0" smtClean="0"/>
              <a:t> on </a:t>
            </a:r>
            <a:r>
              <a:rPr lang="fr-FR" sz="2000" dirty="0" err="1" smtClean="0"/>
              <a:t>June</a:t>
            </a:r>
            <a:r>
              <a:rPr lang="fr-FR" sz="2000" dirty="0" smtClean="0"/>
              <a:t> 14, 1946, in New-York. He </a:t>
            </a:r>
            <a:r>
              <a:rPr lang="fr-FR" sz="2000" dirty="0" err="1" smtClean="0"/>
              <a:t>is</a:t>
            </a:r>
            <a:r>
              <a:rPr lang="fr-FR" sz="2000" dirty="0" smtClean="0"/>
              <a:t> a business man. He </a:t>
            </a:r>
            <a:r>
              <a:rPr lang="fr-FR" sz="2000" dirty="0" err="1" smtClean="0"/>
              <a:t>presented</a:t>
            </a:r>
            <a:r>
              <a:rPr lang="fr-FR" sz="2000" dirty="0" smtClean="0"/>
              <a:t> a </a:t>
            </a:r>
            <a:r>
              <a:rPr lang="fr-FR" sz="2000" dirty="0" err="1" smtClean="0"/>
              <a:t>famous</a:t>
            </a:r>
            <a:r>
              <a:rPr lang="fr-FR" sz="2000" dirty="0" smtClean="0"/>
              <a:t> TV show </a:t>
            </a:r>
            <a:r>
              <a:rPr lang="fr-FR" sz="2000" dirty="0" err="1" smtClean="0"/>
              <a:t>named</a:t>
            </a:r>
            <a:r>
              <a:rPr lang="fr-FR" sz="2000" dirty="0" smtClean="0"/>
              <a:t> « The </a:t>
            </a:r>
            <a:r>
              <a:rPr lang="fr-FR" sz="2000" dirty="0" err="1" smtClean="0"/>
              <a:t>Apprentice</a:t>
            </a:r>
            <a:r>
              <a:rPr lang="fr-FR" sz="2000" dirty="0" smtClean="0"/>
              <a:t> ».</a:t>
            </a:r>
            <a:endParaRPr lang="fr-FR" sz="2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41" y="0"/>
            <a:ext cx="1255259" cy="122019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365" y="0"/>
            <a:ext cx="1450635" cy="121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03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141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ROCH</dc:creator>
  <cp:lastModifiedBy>thierry ROCH</cp:lastModifiedBy>
  <cp:revision>24</cp:revision>
  <dcterms:created xsi:type="dcterms:W3CDTF">2016-10-27T10:28:47Z</dcterms:created>
  <dcterms:modified xsi:type="dcterms:W3CDTF">2016-11-02T13:04:43Z</dcterms:modified>
</cp:coreProperties>
</file>